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67" r:id="rId4"/>
    <p:sldId id="268" r:id="rId5"/>
    <p:sldId id="278" r:id="rId6"/>
    <p:sldId id="269" r:id="rId7"/>
    <p:sldId id="270" r:id="rId8"/>
    <p:sldId id="275" r:id="rId9"/>
    <p:sldId id="274" r:id="rId10"/>
    <p:sldId id="271" r:id="rId11"/>
    <p:sldId id="277" r:id="rId12"/>
    <p:sldId id="276" r:id="rId13"/>
    <p:sldId id="272" r:id="rId14"/>
    <p:sldId id="273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3F67D1DD-C29E-2D41-A476-339A13CE7C02}">
          <p14:sldIdLst>
            <p14:sldId id="256"/>
          </p14:sldIdLst>
        </p14:section>
        <p14:section name="Pixton" id="{49168845-1459-8E48-B812-4FD207DD699B}">
          <p14:sldIdLst>
            <p14:sldId id="265"/>
            <p14:sldId id="267"/>
            <p14:sldId id="268"/>
            <p14:sldId id="278"/>
            <p14:sldId id="269"/>
            <p14:sldId id="270"/>
            <p14:sldId id="275"/>
            <p14:sldId id="274"/>
            <p14:sldId id="271"/>
            <p14:sldId id="277"/>
            <p14:sldId id="276"/>
            <p14:sldId id="272"/>
            <p14:sldId id="27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43" d="100"/>
          <a:sy n="143" d="100"/>
        </p:scale>
        <p:origin x="-130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ireframeOverlay-Home.png"/>
          <p:cNvPicPr>
            <a:picLocks noChangeAspect="1"/>
          </p:cNvPicPr>
          <p:nvPr/>
        </p:nvPicPr>
        <p:blipFill>
          <a:blip r:embed="rId2"/>
          <a:srcRect t="-93973"/>
          <a:stretch>
            <a:fillRect/>
          </a:stretch>
        </p:blipFill>
        <p:spPr>
          <a:xfrm>
            <a:off x="179294" y="1183341"/>
            <a:ext cx="8787384" cy="5276725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7513" y="2168338"/>
            <a:ext cx="8307387" cy="1619250"/>
          </a:xfrm>
        </p:spPr>
        <p:txBody>
          <a:bodyPr/>
          <a:lstStyle>
            <a:lvl1pPr algn="ctr">
              <a:defRPr sz="4800"/>
            </a:lvl1pPr>
          </a:lstStyle>
          <a:p>
            <a:r>
              <a:rPr lang="el-GR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7513" y="3810000"/>
            <a:ext cx="8307387" cy="753036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11/05/15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Picture 7" descr="DirectionalButtons-RightOnly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2266" y="533400"/>
            <a:ext cx="752475" cy="352425"/>
          </a:xfrm>
          <a:prstGeom prst="rect">
            <a:avLst/>
          </a:prstGeom>
        </p:spPr>
      </p:pic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0" y="1219200"/>
            <a:ext cx="533400" cy="365125"/>
          </a:xfrm>
        </p:spPr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xmlns:p14="http://schemas.microsoft.com/office/powerpoint/2010/main"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859" y="1466850"/>
            <a:ext cx="8308039" cy="1128432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07224" y="2623296"/>
            <a:ext cx="4717676" cy="383129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l-GR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213" y="2770187"/>
            <a:ext cx="3429093" cy="3576825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11/05/15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xmlns:p14="http://schemas.microsoft.com/office/powerpoint/2010/main"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wireframeOverlay-PCVertical.png"/>
          <p:cNvPicPr>
            <a:picLocks noChangeAspect="1"/>
          </p:cNvPicPr>
          <p:nvPr/>
        </p:nvPicPr>
        <p:blipFill>
          <a:blip r:embed="rId2"/>
          <a:srcRect b="-123309"/>
          <a:stretch>
            <a:fillRect/>
          </a:stretch>
        </p:blipFill>
        <p:spPr>
          <a:xfrm>
            <a:off x="182880" y="1179575"/>
            <a:ext cx="5133975" cy="5275013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859" y="1680882"/>
            <a:ext cx="4313891" cy="1162050"/>
          </a:xfrm>
        </p:spPr>
        <p:txBody>
          <a:bodyPr anchor="b"/>
          <a:lstStyle>
            <a:lvl1pPr algn="l"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l-GR" smtClean="0"/>
              <a:t>Click to edit Master title style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859" y="2837329"/>
            <a:ext cx="4313891" cy="3415834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11/05/15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5298140" y="1169894"/>
            <a:ext cx="3671047" cy="52760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l-GR" smtClean="0"/>
              <a:t>Drag picture to placeholder or click icon to add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xmlns:p14="http://schemas.microsoft.com/office/powerpoint/2010/main"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182880" y="1169894"/>
            <a:ext cx="8787384" cy="2106706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l-GR" smtClean="0"/>
              <a:t>Drag picture to placeholder or click icon to add</a:t>
            </a:r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182880" y="3281082"/>
            <a:ext cx="8787384" cy="3174582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859" y="3329268"/>
            <a:ext cx="8346141" cy="1014132"/>
          </a:xfrm>
        </p:spPr>
        <p:txBody>
          <a:bodyPr anchor="b"/>
          <a:lstStyle>
            <a:lvl1pPr algn="l">
              <a:defRPr sz="3600" b="0">
                <a:solidFill>
                  <a:schemeClr val="bg1"/>
                </a:solidFill>
              </a:defRPr>
            </a:lvl1pPr>
          </a:lstStyle>
          <a:p>
            <a:r>
              <a:rPr lang="el-GR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859" y="4343399"/>
            <a:ext cx="8346141" cy="1909763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11/05/15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xmlns:p14="http://schemas.microsoft.com/office/powerpoint/2010/main"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wireframeOverlay-PCVertical.png"/>
          <p:cNvPicPr>
            <a:picLocks noChangeAspect="1"/>
          </p:cNvPicPr>
          <p:nvPr/>
        </p:nvPicPr>
        <p:blipFill>
          <a:blip r:embed="rId2"/>
          <a:srcRect b="-123309"/>
          <a:stretch>
            <a:fillRect/>
          </a:stretch>
        </p:blipFill>
        <p:spPr>
          <a:xfrm>
            <a:off x="3835212" y="1179575"/>
            <a:ext cx="5133975" cy="5275013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0" y="1680882"/>
            <a:ext cx="4313891" cy="1162050"/>
          </a:xfrm>
        </p:spPr>
        <p:txBody>
          <a:bodyPr anchor="b"/>
          <a:lstStyle>
            <a:lvl1pPr algn="l"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l-GR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1000" y="2837329"/>
            <a:ext cx="4313891" cy="3415834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11/05/15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182880" y="1179576"/>
            <a:ext cx="3671047" cy="220531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l-GR" smtClean="0"/>
              <a:t>Drag picture to placeholder or click icon to add</a:t>
            </a:r>
            <a:endParaRPr/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5"/>
          </p:nvPr>
        </p:nvSpPr>
        <p:spPr>
          <a:xfrm>
            <a:off x="2015983" y="3383280"/>
            <a:ext cx="1837944" cy="3072384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l-GR" smtClean="0"/>
              <a:t>Drag picture to placeholder or click icon to add</a:t>
            </a:r>
            <a:endParaRPr/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6"/>
          </p:nvPr>
        </p:nvSpPr>
        <p:spPr>
          <a:xfrm>
            <a:off x="182880" y="3383280"/>
            <a:ext cx="1837944" cy="3072384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l-GR" smtClean="0"/>
              <a:t>Drag picture to placeholder or click icon to add</a:t>
            </a:r>
            <a:endParaRPr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0" y="1219200"/>
            <a:ext cx="533400" cy="365125"/>
          </a:xfrm>
        </p:spPr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xmlns:p14="http://schemas.microsoft.com/office/powerpoint/2010/main"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>
              <a:defRPr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11/05/15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xmlns:p14="http://schemas.microsoft.com/office/powerpoint/2010/main"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ireframeOverlay-VerticalTC.png"/>
          <p:cNvPicPr>
            <a:picLocks noChangeAspect="1"/>
          </p:cNvPicPr>
          <p:nvPr/>
        </p:nvPicPr>
        <p:blipFill>
          <a:blip r:embed="rId2"/>
          <a:srcRect t="-93650"/>
          <a:stretch>
            <a:fillRect/>
          </a:stretch>
        </p:blipFill>
        <p:spPr>
          <a:xfrm>
            <a:off x="7445188" y="1178128"/>
            <a:ext cx="1524000" cy="5275339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40705" y="1398494"/>
            <a:ext cx="1447800" cy="4849906"/>
          </a:xfrm>
        </p:spPr>
        <p:txBody>
          <a:bodyPr vert="eaVert"/>
          <a:lstStyle/>
          <a:p>
            <a:r>
              <a:rPr lang="el-GR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17513" y="1398494"/>
            <a:ext cx="6669087" cy="4849906"/>
          </a:xfrm>
        </p:spPr>
        <p:txBody>
          <a:bodyPr vert="eaVert"/>
          <a:lstStyle>
            <a:lvl5pPr>
              <a:defRPr/>
            </a:lvl5pPr>
            <a:lvl6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>
              <a:defRPr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11/05/15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xmlns:p14="http://schemas.microsoft.com/office/powerpoint/2010/main"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11/05/15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82880" y="1179576"/>
            <a:ext cx="8787384" cy="5276088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6" name="Picture 5" descr="DirectionalButtons-LeftOnlyOnl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7488" y="538163"/>
            <a:ext cx="752475" cy="3524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xmlns:p14="http://schemas.microsoft.com/office/powerpoint/2010/main"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925" y="2756646"/>
            <a:ext cx="8308975" cy="349175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11/05/15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xmlns:p14="http://schemas.microsoft.com/office/powerpoint/2010/main"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reframeOverlay-TCFull.png"/>
          <p:cNvPicPr>
            <a:picLocks noChangeAspect="1"/>
          </p:cNvPicPr>
          <p:nvPr/>
        </p:nvPicPr>
        <p:blipFill>
          <a:blip r:embed="rId2"/>
          <a:srcRect l="-198711"/>
          <a:stretch>
            <a:fillRect/>
          </a:stretch>
        </p:blipFill>
        <p:spPr>
          <a:xfrm>
            <a:off x="177999" y="1179576"/>
            <a:ext cx="8788373" cy="5276088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>
                <a:solidFill>
                  <a:schemeClr val="bg1"/>
                </a:solidFill>
              </a:defRPr>
            </a:lvl1pPr>
            <a:lvl2pPr>
              <a:buClr>
                <a:schemeClr val="bg1">
                  <a:lumMod val="75000"/>
                </a:schemeClr>
              </a:buClr>
              <a:defRPr>
                <a:solidFill>
                  <a:schemeClr val="bg1"/>
                </a:solidFill>
              </a:defRPr>
            </a:lvl2pPr>
            <a:lvl3pPr>
              <a:buClrTx/>
              <a:defRPr>
                <a:solidFill>
                  <a:schemeClr val="bg1"/>
                </a:solidFill>
              </a:defRPr>
            </a:lvl3pPr>
            <a:lvl4pPr>
              <a:buClr>
                <a:schemeClr val="bg1">
                  <a:lumMod val="75000"/>
                </a:schemeClr>
              </a:buClr>
              <a:defRPr>
                <a:solidFill>
                  <a:schemeClr val="bg1"/>
                </a:solidFill>
              </a:defRPr>
            </a:lvl4pPr>
            <a:lvl5pPr>
              <a:buClrTx/>
              <a:defRPr>
                <a:solidFill>
                  <a:schemeClr val="bg1"/>
                </a:solidFill>
              </a:defRPr>
            </a:lvl5pPr>
            <a:lvl6pPr>
              <a:buClr>
                <a:schemeClr val="bg1">
                  <a:lumMod val="75000"/>
                </a:schemeClr>
              </a:buClr>
              <a:defRPr lang="en-US" sz="18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>
              <a:buClr>
                <a:schemeClr val="bg1"/>
              </a:buClr>
              <a:defRPr lang="en-US" sz="18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>
              <a:buClr>
                <a:schemeClr val="bg1">
                  <a:lumMod val="75000"/>
                </a:schemeClr>
              </a:buClr>
              <a:defRPr lang="en-US" sz="18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>
              <a:buClr>
                <a:schemeClr val="bg1"/>
              </a:buClr>
              <a:defRPr sz="18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11/05/15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xmlns:p14="http://schemas.microsoft.com/office/powerpoint/2010/main"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ireframeOverlay-SectionH.png"/>
          <p:cNvPicPr>
            <a:picLocks noChangeAspect="1"/>
          </p:cNvPicPr>
          <p:nvPr/>
        </p:nvPicPr>
        <p:blipFill>
          <a:blip r:embed="rId2"/>
          <a:srcRect r="-91875"/>
          <a:stretch>
            <a:fillRect/>
          </a:stretch>
        </p:blipFill>
        <p:spPr>
          <a:xfrm>
            <a:off x="182880" y="1179576"/>
            <a:ext cx="8785105" cy="5276088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3429000"/>
            <a:ext cx="6591300" cy="1371600"/>
          </a:xfrm>
        </p:spPr>
        <p:txBody>
          <a:bodyPr anchor="b" anchorCtr="0"/>
          <a:lstStyle>
            <a:lvl1pPr algn="r">
              <a:defRPr sz="4800" b="0" cap="none" baseline="0"/>
            </a:lvl1pPr>
          </a:lstStyle>
          <a:p>
            <a:r>
              <a:rPr lang="el-GR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4800599"/>
            <a:ext cx="6591300" cy="1066801"/>
          </a:xfrm>
        </p:spPr>
        <p:txBody>
          <a:bodyPr anchor="t" anchorCtr="0">
            <a:normAutofit/>
          </a:bodyPr>
          <a:lstStyle>
            <a:lvl1pPr marL="0" indent="0" algn="r">
              <a:spcBef>
                <a:spcPts val="3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11/05/15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xmlns:p14="http://schemas.microsoft.com/office/powerpoint/2010/main"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6859" y="2770188"/>
            <a:ext cx="3840480" cy="3464765"/>
          </a:xfrm>
        </p:spPr>
        <p:txBody>
          <a:bodyPr>
            <a:normAutofit/>
          </a:bodyPr>
          <a:lstStyle>
            <a:lvl1pPr>
              <a:spcBef>
                <a:spcPts val="1800"/>
              </a:spcBef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>
              <a:defRPr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3214" y="2770188"/>
            <a:ext cx="3840480" cy="3464765"/>
          </a:xfrm>
        </p:spPr>
        <p:txBody>
          <a:bodyPr>
            <a:normAutofit/>
          </a:bodyPr>
          <a:lstStyle>
            <a:lvl1pPr>
              <a:spcBef>
                <a:spcPts val="1800"/>
              </a:spcBef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>
              <a:defRPr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11/05/15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xmlns:p14="http://schemas.microsoft.com/office/powerpoint/2010/main"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6859" y="2675964"/>
            <a:ext cx="3840480" cy="645459"/>
          </a:xfrm>
        </p:spPr>
        <p:txBody>
          <a:bodyPr anchor="ctr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2400" b="0">
                <a:solidFill>
                  <a:schemeClr val="bg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6859" y="3307976"/>
            <a:ext cx="3840480" cy="2925762"/>
          </a:xfrm>
        </p:spPr>
        <p:txBody>
          <a:bodyPr>
            <a:normAutofit/>
          </a:bodyPr>
          <a:lstStyle>
            <a:lvl1pPr>
              <a:spcBef>
                <a:spcPts val="1800"/>
              </a:spcBef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>
              <a:defRPr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3752" y="2675964"/>
            <a:ext cx="3840480" cy="645459"/>
          </a:xfrm>
        </p:spPr>
        <p:txBody>
          <a:bodyPr anchor="ctr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2400" b="0">
                <a:solidFill>
                  <a:schemeClr val="bg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3752" y="3307976"/>
            <a:ext cx="3840480" cy="2925762"/>
          </a:xfrm>
        </p:spPr>
        <p:txBody>
          <a:bodyPr>
            <a:normAutofit/>
          </a:bodyPr>
          <a:lstStyle>
            <a:lvl1pPr>
              <a:spcBef>
                <a:spcPts val="1800"/>
              </a:spcBef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>
              <a:defRPr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11/05/15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xmlns:p14="http://schemas.microsoft.com/office/powerpoint/2010/main"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11/05/15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xmlns:p14="http://schemas.microsoft.com/office/powerpoint/2010/main"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11/05/15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xmlns:p14="http://schemas.microsoft.com/office/powerpoint/2010/main"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reframeOverlay-ContentCap.png"/>
          <p:cNvPicPr>
            <a:picLocks noChangeAspect="1"/>
          </p:cNvPicPr>
          <p:nvPr/>
        </p:nvPicPr>
        <p:blipFill>
          <a:blip r:embed="rId2"/>
          <a:srcRect b="-135871"/>
          <a:stretch>
            <a:fillRect/>
          </a:stretch>
        </p:blipFill>
        <p:spPr>
          <a:xfrm>
            <a:off x="182880" y="1179575"/>
            <a:ext cx="4228522" cy="5274037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859" y="1680882"/>
            <a:ext cx="3697941" cy="1162050"/>
          </a:xfrm>
        </p:spPr>
        <p:txBody>
          <a:bodyPr anchor="b"/>
          <a:lstStyle>
            <a:lvl1pPr algn="l"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l-GR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12341" y="1600200"/>
            <a:ext cx="4101353" cy="46529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859" y="2837329"/>
            <a:ext cx="3697941" cy="3415834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Bef>
                <a:spcPts val="600"/>
              </a:spcBef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tx1">
                  <a:lumMod val="50000"/>
                  <a:lumOff val="50000"/>
                </a:schemeClr>
              </a:buClr>
              <a:buSzPct val="70000"/>
              <a:buFont typeface="Wingdings" pitchFamily="2" charset="2"/>
              <a:buNone/>
            </a:pPr>
            <a:r>
              <a:rPr lang="el-G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11/05/15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xmlns:p14="http://schemas.microsoft.com/office/powerpoint/2010/main"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8" Type="http://schemas.openxmlformats.org/officeDocument/2006/relationships/image" Target="../media/image2.png"/><Relationship Id="rId19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15925" y="1456765"/>
            <a:ext cx="8308975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l-GR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5925" y="2770188"/>
            <a:ext cx="8308975" cy="34782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0105" y="6454588"/>
            <a:ext cx="239805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CE38E4D-051A-41E1-86A4-E56916468FD0}" type="datetimeFigureOut">
              <a:rPr lang="en-US" smtClean="0"/>
              <a:t>11/05/15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9976" y="6454588"/>
            <a:ext cx="3657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0" y="12192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886BB73A-582F-4420-9A14-CB10A2B2E5E8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 descr="HomeButton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552450" y="526116"/>
            <a:ext cx="457200" cy="352425"/>
          </a:xfrm>
          <a:prstGeom prst="rect">
            <a:avLst/>
          </a:prstGeom>
        </p:spPr>
      </p:pic>
      <p:pic>
        <p:nvPicPr>
          <p:cNvPr id="10" name="Picture 9" descr="DirectionalButtons-Full.png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7826188" y="526116"/>
            <a:ext cx="752475" cy="35242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xmlns:p14="http://schemas.microsoft.com/office/powerpoint/2010/main" spd="slow"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tx1">
            <a:lumMod val="50000"/>
            <a:lumOff val="50000"/>
          </a:schemeClr>
        </a:buClr>
        <a:buSzPct val="70000"/>
        <a:buFont typeface="Wingdings" pitchFamily="2" charset="2"/>
        <a:buChar char="l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tx1">
            <a:lumMod val="85000"/>
            <a:lumOff val="15000"/>
          </a:schemeClr>
        </a:buClr>
        <a:buSzPct val="70000"/>
        <a:buFont typeface="Wingdings" pitchFamily="2" charset="2"/>
        <a:buChar char="l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tx1">
            <a:lumMod val="50000"/>
            <a:lumOff val="50000"/>
          </a:schemeClr>
        </a:buClr>
        <a:buSzPct val="70000"/>
        <a:buFont typeface="Wingdings" pitchFamily="2" charset="2"/>
        <a:buChar char="l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tx1">
            <a:lumMod val="85000"/>
            <a:lumOff val="15000"/>
          </a:schemeClr>
        </a:buClr>
        <a:buSzPct val="70000"/>
        <a:buFont typeface="Wingdings" pitchFamily="2" charset="2"/>
        <a:buChar char="l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tx1">
            <a:lumMod val="50000"/>
            <a:lumOff val="50000"/>
          </a:schemeClr>
        </a:buClr>
        <a:buSzPct val="70000"/>
        <a:buFont typeface="Wingdings" pitchFamily="2" charset="2"/>
        <a:buChar char="l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tx1">
            <a:lumMod val="85000"/>
            <a:lumOff val="15000"/>
          </a:schemeClr>
        </a:buClr>
        <a:buSzPct val="70000"/>
        <a:buFont typeface="Wingdings" pitchFamily="2" charset="2"/>
        <a:buChar char="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SzPct val="70000"/>
        <a:buFont typeface="Wingdings" pitchFamily="2" charset="2"/>
        <a:buChar char="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tx1">
            <a:lumMod val="85000"/>
            <a:lumOff val="15000"/>
          </a:schemeClr>
        </a:buClr>
        <a:buSzPct val="70000"/>
        <a:buFont typeface="Wingdings" pitchFamily="2" charset="2"/>
        <a:buChar char="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SzPct val="70000"/>
        <a:buFont typeface="Wingdings" pitchFamily="2" charset="2"/>
        <a:buChar char="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www.pixton.com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5.png"/><Relationship Id="rId3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7.png"/><Relationship Id="rId3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 </a:t>
            </a:r>
            <a:r>
              <a:rPr lang="en-AU" dirty="0" smtClean="0">
                <a:hlinkClick r:id="rId2"/>
              </a:rPr>
              <a:t>Pixton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Comic Creator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82810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Advanced Mode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The buttons around the panel</a:t>
            </a:r>
            <a:endParaRPr lang="en-US" dirty="0"/>
          </a:p>
        </p:txBody>
      </p:sp>
      <p:pic>
        <p:nvPicPr>
          <p:cNvPr id="4" name="Content Placeholder 3" descr="Screen Shot 2015-05-11 at 19.40.38.pn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893" r="-13893"/>
          <a:stretch>
            <a:fillRect/>
          </a:stretch>
        </p:blipFill>
        <p:spPr/>
      </p:pic>
      <p:sp>
        <p:nvSpPr>
          <p:cNvPr id="13" name="Text Placeholder 12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You only see the buttons that relate to what you ‘re doing</a:t>
            </a:r>
            <a:endParaRPr lang="en-US" dirty="0"/>
          </a:p>
        </p:txBody>
      </p:sp>
      <p:pic>
        <p:nvPicPr>
          <p:cNvPr id="9" name="Content Placeholder 8" descr="Screen Shot 2015-05-11 at 19.06.29.png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429" r="-9429"/>
          <a:stretch>
            <a:fillRect/>
          </a:stretch>
        </p:blipFill>
        <p:spPr/>
      </p:pic>
      <p:sp>
        <p:nvSpPr>
          <p:cNvPr id="21" name="Bent Arrow 20"/>
          <p:cNvSpPr/>
          <p:nvPr/>
        </p:nvSpPr>
        <p:spPr>
          <a:xfrm>
            <a:off x="550616" y="4049528"/>
            <a:ext cx="346355" cy="790368"/>
          </a:xfrm>
          <a:prstGeom prst="ben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Bent Arrow 22"/>
          <p:cNvSpPr/>
          <p:nvPr/>
        </p:nvSpPr>
        <p:spPr>
          <a:xfrm rot="16200000">
            <a:off x="2363747" y="5838552"/>
            <a:ext cx="346355" cy="790368"/>
          </a:xfrm>
          <a:prstGeom prst="ben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5657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 build="p"/>
      <p:bldP spid="13" grpId="0" build="p"/>
      <p:bldP spid="21" grpId="0" animBg="1"/>
      <p:bldP spid="2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or click and drag on the object </a:t>
            </a:r>
            <a:endParaRPr lang="en-US" dirty="0"/>
          </a:p>
        </p:txBody>
      </p:sp>
      <p:pic>
        <p:nvPicPr>
          <p:cNvPr id="5" name="Content Placeholder 4" descr="Screen Shot 2015-05-11 at 19.05.54.pn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69" b="5769"/>
          <a:stretch>
            <a:fillRect/>
          </a:stretch>
        </p:blipFill>
        <p:spPr>
          <a:xfrm>
            <a:off x="417513" y="2770188"/>
            <a:ext cx="3840162" cy="3465512"/>
          </a:xfrm>
        </p:spPr>
      </p:pic>
      <p:pic>
        <p:nvPicPr>
          <p:cNvPr id="6" name="Content Placeholder 5" descr="Screen Shot 2015-05-11 at 19.28.07.pn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82" b="5182"/>
          <a:stretch>
            <a:fillRect/>
          </a:stretch>
        </p:blipFill>
        <p:spPr>
          <a:xfrm>
            <a:off x="4873625" y="2770188"/>
            <a:ext cx="3840163" cy="3465512"/>
          </a:xfrm>
        </p:spPr>
      </p:pic>
    </p:spTree>
    <p:extLst>
      <p:ext uri="{BB962C8B-B14F-4D97-AF65-F5344CB8AC3E}">
        <p14:creationId xmlns:p14="http://schemas.microsoft.com/office/powerpoint/2010/main" val="20084047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 looks, expression or pose</a:t>
            </a:r>
            <a:endParaRPr lang="en-US" dirty="0"/>
          </a:p>
        </p:txBody>
      </p:sp>
      <p:pic>
        <p:nvPicPr>
          <p:cNvPr id="10" name="Content Placeholder 9" descr="Screen Shot 2015-05-11 at 19.07.05.png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689" b="1275"/>
          <a:stretch/>
        </p:blipFill>
        <p:spPr>
          <a:xfrm>
            <a:off x="417513" y="2599765"/>
            <a:ext cx="3840162" cy="3829749"/>
          </a:xfrm>
        </p:spPr>
      </p:pic>
      <p:pic>
        <p:nvPicPr>
          <p:cNvPr id="11" name="Content Placeholder 10"/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39" b="10665"/>
          <a:stretch/>
        </p:blipFill>
        <p:spPr>
          <a:xfrm>
            <a:off x="4767054" y="2673044"/>
            <a:ext cx="3840163" cy="3756470"/>
          </a:xfrm>
        </p:spPr>
      </p:pic>
    </p:spTree>
    <p:extLst>
      <p:ext uri="{BB962C8B-B14F-4D97-AF65-F5344CB8AC3E}">
        <p14:creationId xmlns:p14="http://schemas.microsoft.com/office/powerpoint/2010/main" val="41014544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Complete flexibility with your characters </a:t>
            </a:r>
            <a:r>
              <a:rPr lang="el-GR" dirty="0" smtClean="0"/>
              <a:t>(</a:t>
            </a:r>
            <a:r>
              <a:rPr lang="en-AU" dirty="0" smtClean="0"/>
              <a:t>body</a:t>
            </a:r>
            <a:r>
              <a:rPr lang="el-GR" dirty="0" smtClean="0"/>
              <a:t>, </a:t>
            </a:r>
            <a:r>
              <a:rPr lang="en-AU" dirty="0" smtClean="0"/>
              <a:t>expression</a:t>
            </a:r>
            <a:r>
              <a:rPr lang="el-GR" dirty="0" smtClean="0"/>
              <a:t>, </a:t>
            </a:r>
            <a:r>
              <a:rPr lang="en-AU" dirty="0" smtClean="0"/>
              <a:t>clothes</a:t>
            </a:r>
            <a:r>
              <a:rPr lang="el-GR" dirty="0" smtClean="0"/>
              <a:t>)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925" y="2951936"/>
            <a:ext cx="8308975" cy="3101173"/>
          </a:xfrm>
        </p:spPr>
      </p:pic>
    </p:spTree>
    <p:extLst>
      <p:ext uri="{BB962C8B-B14F-4D97-AF65-F5344CB8AC3E}">
        <p14:creationId xmlns:p14="http://schemas.microsoft.com/office/powerpoint/2010/main" val="36021613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Advantages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Fun</a:t>
            </a:r>
            <a:r>
              <a:rPr lang="el-GR" dirty="0" smtClean="0"/>
              <a:t>, </a:t>
            </a:r>
            <a:r>
              <a:rPr lang="en-AU" dirty="0" smtClean="0"/>
              <a:t>creative</a:t>
            </a:r>
            <a:r>
              <a:rPr lang="el-GR" dirty="0" smtClean="0"/>
              <a:t>, </a:t>
            </a:r>
            <a:r>
              <a:rPr lang="en-AU" dirty="0" smtClean="0"/>
              <a:t>easy to use</a:t>
            </a:r>
            <a:endParaRPr lang="el-GR" dirty="0" smtClean="0"/>
          </a:p>
          <a:p>
            <a:r>
              <a:rPr lang="en-AU" dirty="0" smtClean="0"/>
              <a:t>Exciting and motivating for students</a:t>
            </a:r>
            <a:endParaRPr lang="el-GR" dirty="0" smtClean="0"/>
          </a:p>
          <a:p>
            <a:r>
              <a:rPr lang="en-US" dirty="0" smtClean="0"/>
              <a:t>Personal and collaborative</a:t>
            </a:r>
            <a:endParaRPr lang="el-GR" dirty="0" smtClean="0"/>
          </a:p>
          <a:p>
            <a:r>
              <a:rPr lang="en-US" dirty="0" smtClean="0"/>
              <a:t>Low</a:t>
            </a:r>
            <a:r>
              <a:rPr lang="en-AU" dirty="0" smtClean="0"/>
              <a:t> cost</a:t>
            </a:r>
          </a:p>
          <a:p>
            <a:r>
              <a:rPr lang="en-AU" dirty="0" smtClean="0"/>
              <a:t>Easy sharing</a:t>
            </a:r>
          </a:p>
          <a:p>
            <a:r>
              <a:rPr lang="en-AU" dirty="0" smtClean="0"/>
              <a:t>Add your own images, sound or voice</a:t>
            </a:r>
            <a:endParaRPr lang="el-GR" dirty="0" smtClean="0"/>
          </a:p>
          <a:p>
            <a:endParaRPr lang="el-GR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01383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Pixton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6106" y="2756646"/>
            <a:ext cx="4228612" cy="3491753"/>
          </a:xfrm>
        </p:spPr>
      </p:pic>
    </p:spTree>
    <p:extLst>
      <p:ext uri="{BB962C8B-B14F-4D97-AF65-F5344CB8AC3E}">
        <p14:creationId xmlns:p14="http://schemas.microsoft.com/office/powerpoint/2010/main" val="203464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Unleash your creativity</a:t>
            </a:r>
            <a:endParaRPr lang="en-US" dirty="0"/>
          </a:p>
        </p:txBody>
      </p:sp>
      <p:pic>
        <p:nvPicPr>
          <p:cNvPr id="7" name="Content Placeholder 6" descr="Screen Shot 2014-10-12 at 7.04.29 pm.pn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3" r="5773"/>
          <a:stretch>
            <a:fillRect/>
          </a:stretch>
        </p:blipFill>
        <p:spPr/>
      </p:pic>
      <p:pic>
        <p:nvPicPr>
          <p:cNvPr id="9" name="Content Placeholder 8" descr="Screen Shot 2014-10-12 at 7.03.14 pm.png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79" b="277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734977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5925" y="624660"/>
            <a:ext cx="8308975" cy="1143000"/>
          </a:xfrm>
        </p:spPr>
        <p:txBody>
          <a:bodyPr/>
          <a:lstStyle/>
          <a:p>
            <a:pPr algn="ctr"/>
            <a:r>
              <a:rPr lang="en-AU" dirty="0" smtClean="0"/>
              <a:t>Fun, quick and easy to use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75" y="2808624"/>
            <a:ext cx="7972425" cy="2975562"/>
          </a:xfrm>
        </p:spPr>
      </p:pic>
    </p:spTree>
    <p:extLst>
      <p:ext uri="{BB962C8B-B14F-4D97-AF65-F5344CB8AC3E}">
        <p14:creationId xmlns:p14="http://schemas.microsoft.com/office/powerpoint/2010/main" val="30363660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222" y="1057275"/>
            <a:ext cx="7591425" cy="5394325"/>
          </a:xfrm>
        </p:spPr>
      </p:pic>
    </p:spTree>
    <p:extLst>
      <p:ext uri="{BB962C8B-B14F-4D97-AF65-F5344CB8AC3E}">
        <p14:creationId xmlns:p14="http://schemas.microsoft.com/office/powerpoint/2010/main" val="12530793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How to get started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AU" dirty="0" smtClean="0"/>
              <a:t>Decide what type of account you need</a:t>
            </a:r>
            <a:endParaRPr lang="en-US" dirty="0"/>
          </a:p>
        </p:txBody>
      </p:sp>
      <p:pic>
        <p:nvPicPr>
          <p:cNvPr id="9" name="Content Placeholder 8" descr="Screen Shot 2014-10-15 at 7.42.54 pm.pn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327" b="-10327"/>
          <a:stretch>
            <a:fillRect/>
          </a:stretch>
        </p:blipFill>
        <p:spPr/>
      </p:pic>
      <p:sp>
        <p:nvSpPr>
          <p:cNvPr id="3" name="Text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And why you need it</a:t>
            </a:r>
            <a:endParaRPr lang="en-US" dirty="0"/>
          </a:p>
        </p:txBody>
      </p:sp>
      <p:pic>
        <p:nvPicPr>
          <p:cNvPr id="10" name="Content Placeholder 9" descr="Screen Shot 2014-10-15 at 7.43.03 pm.png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509" b="-1050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256721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a comic</a:t>
            </a:r>
            <a:endParaRPr lang="en-US" dirty="0"/>
          </a:p>
        </p:txBody>
      </p:sp>
      <p:pic>
        <p:nvPicPr>
          <p:cNvPr id="6" name="Content Placeholder 5" descr="Screen Shot 2015-05-11 at 19.30.55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6" b="1346"/>
          <a:stretch>
            <a:fillRect/>
          </a:stretch>
        </p:blipFill>
        <p:spPr/>
      </p:pic>
      <p:cxnSp>
        <p:nvCxnSpPr>
          <p:cNvPr id="13" name="Straight Arrow Connector 12"/>
          <p:cNvCxnSpPr/>
          <p:nvPr/>
        </p:nvCxnSpPr>
        <p:spPr>
          <a:xfrm>
            <a:off x="3010626" y="2912818"/>
            <a:ext cx="1971561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4875616" y="5887801"/>
            <a:ext cx="2087012" cy="1776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14914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Beginner Mode lets you</a:t>
            </a:r>
            <a:endParaRPr lang="en-US" dirty="0"/>
          </a:p>
        </p:txBody>
      </p:sp>
      <p:pic>
        <p:nvPicPr>
          <p:cNvPr id="4" name="Content Placeholder 3" descr="Screen Shot 2015-05-11 at 19.32.22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613" r="-961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985627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More options allows you to choose the format </a:t>
            </a:r>
            <a:endParaRPr lang="en-US" sz="3200" dirty="0"/>
          </a:p>
        </p:txBody>
      </p:sp>
      <p:pic>
        <p:nvPicPr>
          <p:cNvPr id="6" name="Content Placeholder 5" descr="Screen Shot 2015-05-11 at 19.31.13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164" r="-3164"/>
          <a:stretch>
            <a:fillRect/>
          </a:stretch>
        </p:blipFill>
        <p:spPr>
          <a:xfrm>
            <a:off x="353759" y="2756646"/>
            <a:ext cx="8308975" cy="3491753"/>
          </a:xfrm>
        </p:spPr>
      </p:pic>
    </p:spTree>
    <p:extLst>
      <p:ext uri="{BB962C8B-B14F-4D97-AF65-F5344CB8AC3E}">
        <p14:creationId xmlns:p14="http://schemas.microsoft.com/office/powerpoint/2010/main" val="24027956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po">
  <a:themeElements>
    <a:clrScheme name="Expo">
      <a:dk1>
        <a:sysClr val="windowText" lastClr="000000"/>
      </a:dk1>
      <a:lt1>
        <a:sysClr val="window" lastClr="FFFFFF"/>
      </a:lt1>
      <a:dk2>
        <a:srgbClr val="263B86"/>
      </a:dk2>
      <a:lt2>
        <a:srgbClr val="76B6F2"/>
      </a:lt2>
      <a:accent1>
        <a:srgbClr val="FBC01E"/>
      </a:accent1>
      <a:accent2>
        <a:srgbClr val="EFE1A2"/>
      </a:accent2>
      <a:accent3>
        <a:srgbClr val="FA8716"/>
      </a:accent3>
      <a:accent4>
        <a:srgbClr val="BE0204"/>
      </a:accent4>
      <a:accent5>
        <a:srgbClr val="640F10"/>
      </a:accent5>
      <a:accent6>
        <a:srgbClr val="7E13E3"/>
      </a:accent6>
      <a:hlink>
        <a:srgbClr val="D2D200"/>
      </a:hlink>
      <a:folHlink>
        <a:srgbClr val="D0B9F8"/>
      </a:folHlink>
    </a:clrScheme>
    <a:fontScheme name="Expo">
      <a:majorFont>
        <a:latin typeface="Calibri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Calibri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Expo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3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93000"/>
                <a:satMod val="130000"/>
              </a:schemeClr>
            </a:gs>
            <a:gs pos="60000">
              <a:schemeClr val="phClr">
                <a:tint val="80000"/>
                <a:shade val="93000"/>
                <a:satMod val="130000"/>
              </a:schemeClr>
            </a:gs>
            <a:gs pos="100000">
              <a:schemeClr val="phClr">
                <a:tint val="50000"/>
                <a:shade val="94000"/>
                <a:alpha val="100000"/>
                <a:satMod val="13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34925" cap="flat" cmpd="sng" algn="ctr"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8600000" scaled="0"/>
          </a:gra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C0C0C0">
                <a:alpha val="75000"/>
              </a:srgbClr>
            </a:innerShdw>
            <a:outerShdw blurRad="63500" dist="38100" dir="5400000" sx="105000" sy="105000" algn="br" rotWithShape="0">
              <a:srgbClr val="000000">
                <a:alpha val="30000"/>
              </a:srgbClr>
            </a:outerShdw>
          </a:effectLst>
        </a:effectStyle>
        <a:effectStyle>
          <a:effectLst>
            <a:innerShdw blurRad="50800" dist="25400" dir="16200000">
              <a:srgbClr val="C0C0C0">
                <a:alpha val="75000"/>
              </a:srgbClr>
            </a:innerShdw>
            <a:reflection blurRad="63500" stA="40000" endPos="50000" dist="127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Expo.thmx</Template>
  <TotalTime>3159</TotalTime>
  <Words>122</Words>
  <Application>Microsoft Macintosh PowerPoint</Application>
  <PresentationFormat>On-screen Show (4:3)</PresentationFormat>
  <Paragraphs>24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Expo</vt:lpstr>
      <vt:lpstr> Pixton</vt:lpstr>
      <vt:lpstr>What is Pixton</vt:lpstr>
      <vt:lpstr>Unleash your creativity</vt:lpstr>
      <vt:lpstr>Fun, quick and easy to use</vt:lpstr>
      <vt:lpstr>PowerPoint Presentation</vt:lpstr>
      <vt:lpstr>How to get started</vt:lpstr>
      <vt:lpstr>Creating a comic</vt:lpstr>
      <vt:lpstr>Beginner Mode lets you</vt:lpstr>
      <vt:lpstr>More options allows you to choose the format </vt:lpstr>
      <vt:lpstr>Advanced Mode</vt:lpstr>
      <vt:lpstr>Click or click and drag on the object </vt:lpstr>
      <vt:lpstr>Change looks, expression or pose</vt:lpstr>
      <vt:lpstr>Complete flexibility with your characters (body, expression, clothes)</vt:lpstr>
      <vt:lpstr>Advantages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Quizlet - Pixton</dc:title>
  <dc:subject/>
  <dc:creator>Theodoros Panagiotou</dc:creator>
  <cp:keywords/>
  <dc:description/>
  <cp:lastModifiedBy>Theodoros Panagiotou</cp:lastModifiedBy>
  <cp:revision>31</cp:revision>
  <dcterms:created xsi:type="dcterms:W3CDTF">2014-10-15T06:36:19Z</dcterms:created>
  <dcterms:modified xsi:type="dcterms:W3CDTF">2015-05-12T10:24:59Z</dcterms:modified>
  <cp:category/>
</cp:coreProperties>
</file>